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Source Code Pro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bold.fntdata"/><Relationship Id="rId6" Type="http://schemas.openxmlformats.org/officeDocument/2006/relationships/slide" Target="slides/slide1.xml"/><Relationship Id="rId18" Type="http://schemas.openxmlformats.org/officeDocument/2006/relationships/font" Target="fonts/Oswa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988e0777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988e0777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9f4874f5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9f4874f5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What is an LLM?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Go back a few steps…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AI: broad term, intelligent machines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ML: subfield of AI, pattern recognition, predicting data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LLMs: subfield of ML, taking pattern recognition and a combination of other ideas to start generating text, like natural languages, and other data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How do LLMs work?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Combine lots of datasets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Feed data to a neural network that processes it with calculations (like calculating similarity between words)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Finetune it by training it on specific datasets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f988e0777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f988e077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Our project aims to address a critical gap in accessible and comprehensible support for individuals facing challenges. Many people experience difficult circumstances and may feel isolated when seeking help. Although there are a lot of good resources available, they are often fragmented and require these distraught people to sift through multiple pages of information from different sources.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What makes it different: societal good, open-source, no data tracking, to help people in vulnerable situations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Fine-tuned, trained, vetted on empathetic datasets that provide medical advice, emergency advice, etc.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f988e0777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f988e0777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ab6069c65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ab6069c65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ab6069c65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0ab6069c65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e7242bc3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e7242bc3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ab6069c6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0ab6069c6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Universal Response Engine: LLMs for Good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Client</a:t>
            </a:r>
            <a:r>
              <a:rPr lang="en" sz="3400"/>
              <a:t>: </a:t>
            </a:r>
            <a:r>
              <a:rPr lang="en" sz="3400"/>
              <a:t>Ahmed Nazar</a:t>
            </a:r>
            <a:endParaRPr sz="3400"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500850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Advisor</a:t>
            </a:r>
            <a:r>
              <a:rPr lang="en" sz="3400"/>
              <a:t>: </a:t>
            </a:r>
            <a:r>
              <a:rPr lang="en" sz="3400"/>
              <a:t>Mohamed Selim</a:t>
            </a:r>
            <a:endParaRPr sz="3400"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2504250" y="0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lt1"/>
                </a:solidFill>
              </a:rPr>
              <a:t>Team #35</a:t>
            </a:r>
            <a:endParaRPr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34850" y="11625"/>
            <a:ext cx="9144000" cy="5143500"/>
          </a:xfrm>
          <a:prstGeom prst="rect">
            <a:avLst/>
          </a:prstGeom>
          <a:solidFill>
            <a:srgbClr val="8CB9FF"/>
          </a:solidFill>
          <a:ln cap="flat" cmpd="sng" w="9525">
            <a:solidFill>
              <a:srgbClr val="8CB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875" y="0"/>
            <a:ext cx="761626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</a:t>
            </a:r>
            <a:r>
              <a:rPr lang="en"/>
              <a:t>reating an LLM for humanitarian use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Chatbot-like website where users provide questions/prompts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Model responds with relevant links, media, info (multimodal)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Detailed Design and Visuals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5283325" y="1463175"/>
            <a:ext cx="36933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</a:rPr>
              <a:t>Our project will have a front end that is similar to a lot of chatbots. We are aiming for a simple and easy-to-use look. </a:t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</a:rPr>
              <a:t>The user will enter a query in text form with the option of also inputting an image. This information gets sent to the ISU server to be fed to our LLM and produce a text answer to the user. This answer will finally be displayed on the screen for the user to read.</a:t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475" y="1389425"/>
            <a:ext cx="4951075" cy="364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Functionality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221600" y="1593100"/>
            <a:ext cx="3441900" cy="31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 u="sng"/>
              <a:t>User</a:t>
            </a:r>
            <a:r>
              <a:rPr lang="en"/>
              <a:t>: enters a query in the form of text, optional image can be </a:t>
            </a:r>
            <a:r>
              <a:rPr lang="en"/>
              <a:t>uploaded</a:t>
            </a:r>
            <a:r>
              <a:rPr lang="en"/>
              <a:t> </a:t>
            </a:r>
            <a:r>
              <a:rPr lang="en"/>
              <a:t>as well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 u="sng"/>
              <a:t>System</a:t>
            </a:r>
            <a:r>
              <a:rPr lang="en"/>
              <a:t>: returns a response in text format answering the user’s query and/or providing resources related to the query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0425" y="1528675"/>
            <a:ext cx="5294476" cy="287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Considerations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1386400"/>
            <a:ext cx="8520600" cy="358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Technologies 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Hugging Face, Langchain, FAISS, Virtual Machine, LLMs, databases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Strengths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Open-source materials, great accessibility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Weaknesses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Paywalls, limited GPU use, biased datasets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Trade-offs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Most of the open-source materials can be modified to fit specific needs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Solutions/Alternatives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Cultivating an unbiased set of data to train our model on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Using our budget of $500 when it is absolutely necessary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Attaining a powerful enough virtual machine that can handle our </a:t>
            </a:r>
            <a:r>
              <a:rPr lang="en"/>
              <a:t>workload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Areas of Concern and Development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1468825"/>
            <a:ext cx="8520600" cy="34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current design meets the users’ basic needs of being able to input a query and </a:t>
            </a:r>
            <a:r>
              <a:rPr lang="en"/>
              <a:t>receiving</a:t>
            </a:r>
            <a:r>
              <a:rPr lang="en"/>
              <a:t> a response to that query. It also satisfies the </a:t>
            </a:r>
            <a:r>
              <a:rPr lang="en"/>
              <a:t>requirements</a:t>
            </a:r>
            <a:r>
              <a:rPr lang="en"/>
              <a:t> of accuracy, </a:t>
            </a:r>
            <a:r>
              <a:rPr lang="en"/>
              <a:t>sensitivity, and accessible interface.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Primary Concerns 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Accuracy and </a:t>
            </a:r>
            <a:r>
              <a:rPr lang="en"/>
              <a:t>reliability</a:t>
            </a:r>
            <a:r>
              <a:rPr lang="en"/>
              <a:t> of the </a:t>
            </a:r>
            <a:r>
              <a:rPr lang="en"/>
              <a:t>responses 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User interface and accessibility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◆"/>
            </a:pPr>
            <a:r>
              <a:rPr lang="en"/>
              <a:t>Data privacy and security</a:t>
            </a:r>
            <a:endParaRPr/>
          </a:p>
          <a:p>
            <a:pPr indent="-2984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Compliance with HIPAA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09" name="Google Shape;109;p20"/>
          <p:cNvSpPr txBox="1"/>
          <p:nvPr/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800"/>
              <a:buFont typeface="Source Code Pro"/>
              <a:buAutoNum type="arabicPeriod"/>
            </a:pP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Our detail design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focus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on a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straight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forward chatbot-like design where users input text or image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queries, then responds by displaying an easy-to-read piece of text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8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800"/>
              <a:buFont typeface="Source Code Pro"/>
              <a:buAutoNum type="arabicPeriod"/>
            </a:pP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 function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design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illustrates how a user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would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enter their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queries, which the system generates text ensuring efficient and accessible interaction.</a:t>
            </a:r>
            <a:endParaRPr sz="18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800"/>
              <a:buFont typeface="Source Code Pro"/>
              <a:buAutoNum type="arabicPeriod"/>
            </a:pP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 Technology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considered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address user requirements for accuracy, 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reliability, and HIPAA compliance</a:t>
            </a:r>
            <a:r>
              <a:rPr lang="en" sz="18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18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